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1" r:id="rId20"/>
    <p:sldId id="308" r:id="rId21"/>
    <p:sldId id="283" r:id="rId22"/>
    <p:sldId id="298" r:id="rId23"/>
    <p:sldId id="285" r:id="rId24"/>
    <p:sldId id="313" r:id="rId25"/>
    <p:sldId id="286" r:id="rId26"/>
    <p:sldId id="272" r:id="rId27"/>
    <p:sldId id="271" r:id="rId2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226" dt="2023-06-10T09:56:14.467"/>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93969" autoAdjust="0"/>
  </p:normalViewPr>
  <p:slideViewPr>
    <p:cSldViewPr snapToGrid="0">
      <p:cViewPr varScale="1">
        <p:scale>
          <a:sx n="73" d="100"/>
          <a:sy n="73" d="100"/>
        </p:scale>
        <p:origin x="480"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pc:chgData name="Shahar Shalom" userId="c1657878-da89-43af-9535-4a8d3e59b096" providerId="ADAL" clId="{0DFD336B-F2C6-422F-A42F-66B4956C4F2A}" dt="2023-06-10T09:56:16.268" v="2290" actId="1076"/>
      <pc:docMkLst>
        <pc:docMk/>
      </pc:docMkLst>
      <pc:sldChg chg="modSp">
        <pc:chgData name="Shahar Shalom" userId="c1657878-da89-43af-9535-4a8d3e59b096" providerId="ADAL" clId="{0DFD336B-F2C6-422F-A42F-66B4956C4F2A}" dt="2023-06-10T09:48:40.408" v="2171" actId="20577"/>
        <pc:sldMkLst>
          <pc:docMk/>
          <pc:sldMk cId="1652609245" sldId="259"/>
        </pc:sldMkLst>
        <pc:graphicFrameChg chg="mod">
          <ac:chgData name="Shahar Shalom" userId="c1657878-da89-43af-9535-4a8d3e59b096" providerId="ADAL" clId="{0DFD336B-F2C6-422F-A42F-66B4956C4F2A}" dt="2023-06-10T09:48:40.408" v="2171" actId="20577"/>
          <ac:graphicFrameMkLst>
            <pc:docMk/>
            <pc:sldMk cId="1652609245" sldId="259"/>
            <ac:graphicFrameMk id="3" creationId="{C56880D4-C41E-244D-31BF-363A4A88D6AB}"/>
          </ac:graphicFrameMkLst>
        </pc:graphicFrameChg>
      </pc:sldChg>
      <pc:sldChg chg="addSp delSp modSp mod">
        <pc:chgData name="Shahar Shalom" userId="c1657878-da89-43af-9535-4a8d3e59b096" providerId="ADAL" clId="{0DFD336B-F2C6-422F-A42F-66B4956C4F2A}" dt="2023-06-10T09:33:41.887" v="2055" actId="1076"/>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0T09:33:40.181" v="2054" actId="1076"/>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0T09:32:42.445" v="1968" actId="1076"/>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mod modCrop">
          <ac:chgData name="Shahar Shalom" userId="c1657878-da89-43af-9535-4a8d3e59b096" providerId="ADAL" clId="{0DFD336B-F2C6-422F-A42F-66B4956C4F2A}" dt="2023-06-10T09:33:41.887" v="2055" actId="1076"/>
          <ac:picMkLst>
            <pc:docMk/>
            <pc:sldMk cId="892259073" sldId="268"/>
            <ac:picMk id="12" creationId="{35137DEC-57C9-D662-F8E8-DC012F7728FD}"/>
          </ac:picMkLst>
        </pc:picChg>
      </pc:sldChg>
      <pc:sldChg chg="modSp mod">
        <pc:chgData name="Shahar Shalom" userId="c1657878-da89-43af-9535-4a8d3e59b096" providerId="ADAL" clId="{0DFD336B-F2C6-422F-A42F-66B4956C4F2A}" dt="2023-06-10T09:51:31.786" v="2222" actId="20577"/>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graphicFrameChg chg="mod">
          <ac:chgData name="Shahar Shalom" userId="c1657878-da89-43af-9535-4a8d3e59b096" providerId="ADAL" clId="{0DFD336B-F2C6-422F-A42F-66B4956C4F2A}" dt="2023-06-10T09:51:09.071" v="2207" actId="20577"/>
          <ac:graphicFrameMkLst>
            <pc:docMk/>
            <pc:sldMk cId="4081833817" sldId="270"/>
            <ac:graphicFrameMk id="2" creationId="{E0F7CA06-C516-83E6-3B39-9CAFE8DCCD26}"/>
          </ac:graphicFrameMkLst>
        </pc:graphicFrameChg>
      </pc:sldChg>
      <pc:sldChg chg="addSp delSp modSp add del mod">
        <pc:chgData name="Shahar Shalom" userId="c1657878-da89-43af-9535-4a8d3e59b096" providerId="ADAL" clId="{0DFD336B-F2C6-422F-A42F-66B4956C4F2A}" dt="2023-06-10T08:51:04.188" v="1482" actId="1076"/>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mod">
          <ac:chgData name="Shahar Shalom" userId="c1657878-da89-43af-9535-4a8d3e59b096" providerId="ADAL" clId="{0DFD336B-F2C6-422F-A42F-66B4956C4F2A}" dt="2023-06-10T08:51:04.188" v="1482" actId="1076"/>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pc:chgData name="Shahar Shalom" userId="c1657878-da89-43af-9535-4a8d3e59b096" providerId="ADAL" clId="{0DFD336B-F2C6-422F-A42F-66B4956C4F2A}" dt="2023-06-10T08:50:30.341" v="1466"/>
        <pc:sldMkLst>
          <pc:docMk/>
          <pc:sldMk cId="1553754167" sldId="283"/>
        </pc:sldMkLst>
        <pc:picChg chg="add mod">
          <ac:chgData name="Shahar Shalom" userId="c1657878-da89-43af-9535-4a8d3e59b096" providerId="ADAL" clId="{0DFD336B-F2C6-422F-A42F-66B4956C4F2A}" dt="2023-06-10T08:50:30.341" v="1466"/>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pc:chgData name="Shahar Shalom" userId="c1657878-da89-43af-9535-4a8d3e59b096" providerId="ADAL" clId="{0DFD336B-F2C6-422F-A42F-66B4956C4F2A}" dt="2023-06-10T08:49:17.902" v="1438" actId="1076"/>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mod">
          <ac:chgData name="Shahar Shalom" userId="c1657878-da89-43af-9535-4a8d3e59b096" providerId="ADAL" clId="{0DFD336B-F2C6-422F-A42F-66B4956C4F2A}" dt="2023-06-10T08:46:55.135" v="1400" actId="1076"/>
          <ac:picMkLst>
            <pc:docMk/>
            <pc:sldMk cId="2999973650" sldId="294"/>
            <ac:picMk id="8" creationId="{B663EBDA-0676-8D17-EA7E-FDF84E20012D}"/>
          </ac:picMkLst>
        </pc:picChg>
        <pc:picChg chg="add mod">
          <ac:chgData name="Shahar Shalom" userId="c1657878-da89-43af-9535-4a8d3e59b096" providerId="ADAL" clId="{0DFD336B-F2C6-422F-A42F-66B4956C4F2A}" dt="2023-06-10T08:47:42.340" v="1405"/>
          <ac:picMkLst>
            <pc:docMk/>
            <pc:sldMk cId="2999973650" sldId="294"/>
            <ac:picMk id="9" creationId="{51D1441F-0659-FD7E-6D1C-999462045549}"/>
          </ac:picMkLst>
        </pc:picChg>
        <pc:picChg chg="add mod modCrop">
          <ac:chgData name="Shahar Shalom" userId="c1657878-da89-43af-9535-4a8d3e59b096" providerId="ADAL" clId="{0DFD336B-F2C6-422F-A42F-66B4956C4F2A}" dt="2023-06-10T08:49:17.902" v="1438" actId="1076"/>
          <ac:picMkLst>
            <pc:docMk/>
            <pc:sldMk cId="2999973650" sldId="294"/>
            <ac:picMk id="11" creationId="{E2A7C183-D9FA-13D1-8339-5DE7A5BF501F}"/>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pc:chgData name="Shahar Shalom" userId="c1657878-da89-43af-9535-4a8d3e59b096" providerId="ADAL" clId="{0DFD336B-F2C6-422F-A42F-66B4956C4F2A}" dt="2023-06-10T08:50:32.476" v="1468"/>
        <pc:sldMkLst>
          <pc:docMk/>
          <pc:sldMk cId="1381085122" sldId="298"/>
        </pc:sldMkLst>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mod">
          <ac:chgData name="Shahar Shalom" userId="c1657878-da89-43af-9535-4a8d3e59b096" providerId="ADAL" clId="{0DFD336B-F2C6-422F-A42F-66B4956C4F2A}" dt="2023-06-10T08:50:32.476" v="1468"/>
          <ac:picMkLst>
            <pc:docMk/>
            <pc:sldMk cId="1381085122" sldId="298"/>
            <ac:picMk id="3" creationId="{863FAA91-345B-0B20-48B6-D6742E98EFF8}"/>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pc:chgData name="Shahar Shalom" userId="c1657878-da89-43af-9535-4a8d3e59b096" providerId="ADAL" clId="{0DFD336B-F2C6-422F-A42F-66B4956C4F2A}" dt="2023-06-10T09:56:09.852" v="2288" actId="20577"/>
        <pc:sldMkLst>
          <pc:docMk/>
          <pc:sldMk cId="442118187" sldId="299"/>
        </pc:sldMkLst>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0T09:56:09.852" v="2288" actId="20577"/>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add mod">
          <ac:chgData name="Shahar Shalom" userId="c1657878-da89-43af-9535-4a8d3e59b096" providerId="ADAL" clId="{0DFD336B-F2C6-422F-A42F-66B4956C4F2A}" dt="2023-06-10T08:24:15.259" v="102" actId="1076"/>
          <ac:picMkLst>
            <pc:docMk/>
            <pc:sldMk cId="442118187" sldId="299"/>
            <ac:picMk id="6" creationId="{579B390B-B59B-9382-CB17-B5CBEB44CFC5}"/>
          </ac:picMkLst>
        </pc:picChg>
        <pc:picChg chg="add mod modCrop">
          <ac:chgData name="Shahar Shalom" userId="c1657878-da89-43af-9535-4a8d3e59b096" providerId="ADAL" clId="{0DFD336B-F2C6-422F-A42F-66B4956C4F2A}" dt="2023-06-10T09:55:43" v="2227" actId="1076"/>
          <ac:picMkLst>
            <pc:docMk/>
            <pc:sldMk cId="442118187" sldId="299"/>
            <ac:picMk id="7" creationId="{4739E243-7F87-58C2-3A39-EB7E76772EE1}"/>
          </ac:picMkLst>
        </pc:picChg>
        <pc:picChg chg="add mod modCrop">
          <ac:chgData name="Shahar Shalom" userId="c1657878-da89-43af-9535-4a8d3e59b096" providerId="ADAL" clId="{0DFD336B-F2C6-422F-A42F-66B4956C4F2A}" dt="2023-06-10T08:24:25.963" v="107" actId="1076"/>
          <ac:picMkLst>
            <pc:docMk/>
            <pc:sldMk cId="442118187" sldId="299"/>
            <ac:picMk id="8" creationId="{879965CA-8769-BF97-C05D-74DB9CC09CD7}"/>
          </ac:picMkLst>
        </pc:picChg>
      </pc:sldChg>
      <pc:sldChg chg="addSp delSp modSp mod modNotesTx">
        <pc:chgData name="Shahar Shalom" userId="c1657878-da89-43af-9535-4a8d3e59b096" providerId="ADAL" clId="{0DFD336B-F2C6-422F-A42F-66B4956C4F2A}" dt="2023-06-10T09:53:21.120" v="2224" actId="1582"/>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0T08:41:45.924" v="1242" actId="20577"/>
          <ac:spMkLst>
            <pc:docMk/>
            <pc:sldMk cId="265341661" sldId="300"/>
            <ac:spMk id="5" creationId="{8CA865DC-087A-36A6-B269-ECA5BB29626E}"/>
          </ac:spMkLst>
        </pc:spChg>
        <pc:spChg chg="add mod">
          <ac:chgData name="Shahar Shalom" userId="c1657878-da89-43af-9535-4a8d3e59b096" providerId="ADAL" clId="{0DFD336B-F2C6-422F-A42F-66B4956C4F2A}" dt="2023-06-10T09:53:21.120" v="2224" actId="1582"/>
          <ac:spMkLst>
            <pc:docMk/>
            <pc:sldMk cId="265341661" sldId="300"/>
            <ac:spMk id="15" creationId="{B8128F49-8AF1-7968-15DF-A4C55705775F}"/>
          </ac:spMkLst>
        </pc:spChg>
        <pc:spChg chg="add mod">
          <ac:chgData name="Shahar Shalom" userId="c1657878-da89-43af-9535-4a8d3e59b096" providerId="ADAL" clId="{0DFD336B-F2C6-422F-A42F-66B4956C4F2A}" dt="2023-06-10T09:53:21.120" v="2224" actId="1582"/>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mod">
          <ac:chgData name="Shahar Shalom" userId="c1657878-da89-43af-9535-4a8d3e59b096" providerId="ADAL" clId="{0DFD336B-F2C6-422F-A42F-66B4956C4F2A}" dt="2023-06-10T08:40:18.380" v="1158" actId="1076"/>
          <ac:picMkLst>
            <pc:docMk/>
            <pc:sldMk cId="265341661" sldId="300"/>
            <ac:picMk id="2" creationId="{6304356B-6EC0-A69E-4E3A-47D369C711CA}"/>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pc:chgData name="Shahar Shalom" userId="c1657878-da89-43af-9535-4a8d3e59b096" providerId="ADAL" clId="{0DFD336B-F2C6-422F-A42F-66B4956C4F2A}" dt="2023-06-10T08:43:02.033" v="1288" actId="14100"/>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0T08:31:07.132" v="235" actId="1076"/>
          <ac:spMkLst>
            <pc:docMk/>
            <pc:sldMk cId="2892199398" sldId="301"/>
            <ac:spMk id="14" creationId="{18C67DC9-4652-0AC5-9282-E148638CBC08}"/>
          </ac:spMkLst>
        </pc:spChg>
        <pc:spChg chg="add mod">
          <ac:chgData name="Shahar Shalom" userId="c1657878-da89-43af-9535-4a8d3e59b096" providerId="ADAL" clId="{0DFD336B-F2C6-422F-A42F-66B4956C4F2A}" dt="2023-06-10T08:31:48.876" v="347" actId="20577"/>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modCrop">
          <ac:chgData name="Shahar Shalom" userId="c1657878-da89-43af-9535-4a8d3e59b096" providerId="ADAL" clId="{0DFD336B-F2C6-422F-A42F-66B4956C4F2A}" dt="2023-06-10T08:32:15.977" v="353" actId="732"/>
          <ac:picMkLst>
            <pc:docMk/>
            <pc:sldMk cId="2892199398" sldId="301"/>
            <ac:picMk id="10" creationId="{83B0AF93-7EBA-C468-5B51-E1C3F061AA6C}"/>
          </ac:picMkLst>
        </pc:picChg>
        <pc:picChg chg="add mod modCrop">
          <ac:chgData name="Shahar Shalom" userId="c1657878-da89-43af-9535-4a8d3e59b096" providerId="ADAL" clId="{0DFD336B-F2C6-422F-A42F-66B4956C4F2A}" dt="2023-06-10T08:29:51.143" v="200" actId="1076"/>
          <ac:picMkLst>
            <pc:docMk/>
            <pc:sldMk cId="2892199398" sldId="301"/>
            <ac:picMk id="12" creationId="{FB2E2413-FC81-1230-02B1-FA349E411E1A}"/>
          </ac:picMkLst>
        </pc:picChg>
        <pc:picChg chg="add mod modCrop">
          <ac:chgData name="Shahar Shalom" userId="c1657878-da89-43af-9535-4a8d3e59b096" providerId="ADAL" clId="{0DFD336B-F2C6-422F-A42F-66B4956C4F2A}" dt="2023-06-10T08:30:13.300" v="210" actId="1076"/>
          <ac:picMkLst>
            <pc:docMk/>
            <pc:sldMk cId="2892199398" sldId="301"/>
            <ac:picMk id="13" creationId="{33BF3A1B-1CBC-DAAF-D487-C7F022BC2C94}"/>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pc:chgData name="Shahar Shalom" userId="c1657878-da89-43af-9535-4a8d3e59b096" providerId="ADAL" clId="{0DFD336B-F2C6-422F-A42F-66B4956C4F2A}" dt="2023-06-10T09:56:16.268" v="2290" actId="1076"/>
        <pc:sldMkLst>
          <pc:docMk/>
          <pc:sldMk cId="650086389" sldId="304"/>
        </pc:sldMkLst>
        <pc:spChg chg="add mod">
          <ac:chgData name="Shahar Shalom" userId="c1657878-da89-43af-9535-4a8d3e59b096" providerId="ADAL" clId="{0DFD336B-F2C6-422F-A42F-66B4956C4F2A}" dt="2023-06-10T09:56:14.467" v="2289"/>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picChg chg="add del mod">
          <ac:chgData name="Shahar Shalom" userId="c1657878-da89-43af-9535-4a8d3e59b096" providerId="ADAL" clId="{0DFD336B-F2C6-422F-A42F-66B4956C4F2A}" dt="2023-06-10T08:24:51.156" v="121" actId="1076"/>
          <ac:picMkLst>
            <pc:docMk/>
            <pc:sldMk cId="650086389" sldId="304"/>
            <ac:picMk id="2" creationId="{04EC8EAD-0BCB-F0C8-98D6-7F6CAEF00E8B}"/>
          </ac:picMkLst>
        </pc:picChg>
        <pc:picChg chg="add mod">
          <ac:chgData name="Shahar Shalom" userId="c1657878-da89-43af-9535-4a8d3e59b096" providerId="ADAL" clId="{0DFD336B-F2C6-422F-A42F-66B4956C4F2A}" dt="2023-06-10T09:52:43.171" v="2223" actId="14100"/>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mod modCrop">
          <ac:chgData name="Shahar Shalom" userId="c1657878-da89-43af-9535-4a8d3e59b096" providerId="ADAL" clId="{0DFD336B-F2C6-422F-A42F-66B4956C4F2A}" dt="2023-06-10T09:56:16.268" v="2290" actId="1076"/>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mod">
          <ac:chgData name="Shahar Shalom" userId="c1657878-da89-43af-9535-4a8d3e59b096" providerId="ADAL" clId="{0DFD336B-F2C6-422F-A42F-66B4956C4F2A}" dt="2023-06-10T08:25:10.823" v="129" actId="1076"/>
          <ac:picMkLst>
            <pc:docMk/>
            <pc:sldMk cId="650086389" sldId="304"/>
            <ac:picMk id="12" creationId="{C926AD07-2CF1-1F87-4652-EA4191B89875}"/>
          </ac:picMkLst>
        </pc:picChg>
      </pc:sldChg>
      <pc:sldChg chg="add">
        <pc:chgData name="Shahar Shalom" userId="c1657878-da89-43af-9535-4a8d3e59b096" providerId="ADAL" clId="{0DFD336B-F2C6-422F-A42F-66B4956C4F2A}" dt="2023-06-10T08:32:46.612" v="354"/>
        <pc:sldMkLst>
          <pc:docMk/>
          <pc:sldMk cId="1293365086" sldId="305"/>
        </pc:sldMkLst>
      </pc:sldChg>
      <pc:sldChg chg="addSp modSp add mod">
        <pc:chgData name="Shahar Shalom" userId="c1657878-da89-43af-9535-4a8d3e59b096" providerId="ADAL" clId="{0DFD336B-F2C6-422F-A42F-66B4956C4F2A}" dt="2023-06-10T08:49:10.891" v="1436" actId="1076"/>
        <pc:sldMkLst>
          <pc:docMk/>
          <pc:sldMk cId="401177582" sldId="306"/>
        </pc:sldMkLst>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picChg chg="add mod">
          <ac:chgData name="Shahar Shalom" userId="c1657878-da89-43af-9535-4a8d3e59b096" providerId="ADAL" clId="{0DFD336B-F2C6-422F-A42F-66B4956C4F2A}" dt="2023-06-10T08:47:28.416" v="1404" actId="14100"/>
          <ac:picMkLst>
            <pc:docMk/>
            <pc:sldMk cId="401177582" sldId="306"/>
            <ac:picMk id="2" creationId="{2F534820-D83F-32F7-60D3-3C56902E0AA8}"/>
          </ac:picMkLst>
        </pc:picChg>
        <pc:picChg chg="add mod">
          <ac:chgData name="Shahar Shalom" userId="c1657878-da89-43af-9535-4a8d3e59b096" providerId="ADAL" clId="{0DFD336B-F2C6-422F-A42F-66B4956C4F2A}" dt="2023-06-10T08:47:42.929" v="1406"/>
          <ac:picMkLst>
            <pc:docMk/>
            <pc:sldMk cId="401177582" sldId="306"/>
            <ac:picMk id="5" creationId="{264C96C8-24A1-7433-A785-23F3D5E5F336}"/>
          </ac:picMkLst>
        </pc:picChg>
        <pc:picChg chg="add mod modCrop">
          <ac:chgData name="Shahar Shalom" userId="c1657878-da89-43af-9535-4a8d3e59b096" providerId="ADAL" clId="{0DFD336B-F2C6-422F-A42F-66B4956C4F2A}" dt="2023-06-10T08:49:10.891" v="1436" actId="1076"/>
          <ac:picMkLst>
            <pc:docMk/>
            <pc:sldMk cId="401177582" sldId="306"/>
            <ac:picMk id="6" creationId="{FE8EF0D1-F29B-FE52-4BC4-A937CFA8D87E}"/>
          </ac:picMkLst>
        </pc:picChg>
      </pc:sldChg>
      <pc:sldChg chg="addSp delSp modSp add mod">
        <pc:chgData name="Shahar Shalom" userId="c1657878-da89-43af-9535-4a8d3e59b096" providerId="ADAL" clId="{0DFD336B-F2C6-422F-A42F-66B4956C4F2A}" dt="2023-06-10T08:48:50.065" v="1430" actId="732"/>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mod modCrop">
          <ac:chgData name="Shahar Shalom" userId="c1657878-da89-43af-9535-4a8d3e59b096" providerId="ADAL" clId="{0DFD336B-F2C6-422F-A42F-66B4956C4F2A}" dt="2023-06-10T08:48:46.280" v="1429" actId="732"/>
          <ac:picMkLst>
            <pc:docMk/>
            <pc:sldMk cId="1167303889" sldId="307"/>
            <ac:picMk id="6" creationId="{6A622701-C10A-6D63-A9FE-8E97090E1E39}"/>
          </ac:picMkLst>
        </pc:picChg>
        <pc:picChg chg="add mod modCrop">
          <ac:chgData name="Shahar Shalom" userId="c1657878-da89-43af-9535-4a8d3e59b096" providerId="ADAL" clId="{0DFD336B-F2C6-422F-A42F-66B4956C4F2A}" dt="2023-06-10T08:48:50.065" v="1430" actId="732"/>
          <ac:picMkLst>
            <pc:docMk/>
            <pc:sldMk cId="1167303889" sldId="307"/>
            <ac:picMk id="7" creationId="{36DB25C5-95A4-B1E2-4F5B-38F9F34721A2}"/>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sldChg>
      <pc:sldChg chg="addSp delSp modSp add del mod">
        <pc:chgData name="Shahar Shalom" userId="c1657878-da89-43af-9535-4a8d3e59b096" providerId="ADAL" clId="{0DFD336B-F2C6-422F-A42F-66B4956C4F2A}" dt="2023-06-10T08:50:58.574" v="1479" actId="1076"/>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mod">
          <ac:chgData name="Shahar Shalom" userId="c1657878-da89-43af-9535-4a8d3e59b096" providerId="ADAL" clId="{0DFD336B-F2C6-422F-A42F-66B4956C4F2A}" dt="2023-06-10T08:50:58.574" v="1479" actId="1076"/>
          <ac:picMkLst>
            <pc:docMk/>
            <pc:sldMk cId="413555003" sldId="308"/>
            <ac:picMk id="6" creationId="{B007F324-4429-55EE-FEA6-097F49098443}"/>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delSp modSp add mod">
        <pc:chgData name="Shahar Shalom" userId="c1657878-da89-43af-9535-4a8d3e59b096" providerId="ADAL" clId="{0DFD336B-F2C6-422F-A42F-66B4956C4F2A}" dt="2023-06-10T08:52:25.920" v="1590" actId="14100"/>
        <pc:sldMkLst>
          <pc:docMk/>
          <pc:sldMk cId="2601975958" sldId="313"/>
        </pc:sldMkLst>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(1,872 מתוך 2,252)</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 לפי ההמלצה הרפואית</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מתשתנים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243 תצפיות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2264B226-87A1-4D19-9CCC-F07C6C5D0DC8}">
      <dgm:prSet custT="1"/>
      <dgm:spPr/>
      <dgm:t>
        <a:bodyPr/>
        <a:lstStyle/>
        <a:p>
          <a:pPr rtl="1"/>
          <a:endParaRPr lang="he-IL" sz="2200" dirty="0">
            <a:latin typeface="Calibri Light" panose="020F0302020204030204" pitchFamily="34" charset="0"/>
            <a:cs typeface="Calibri Light" panose="020F0302020204030204" pitchFamily="34" charset="0"/>
          </a:endParaRPr>
        </a:p>
      </dgm:t>
    </dgm:pt>
    <dgm:pt modelId="{5B96DCED-9933-46B3-85F4-60310B22F971}" type="parTrans" cxnId="{DDCC98C5-200C-4298-8FBE-89502F9C0735}">
      <dgm:prSet/>
      <dgm:spPr/>
      <dgm:t>
        <a:bodyPr/>
        <a:lstStyle/>
        <a:p>
          <a:pPr rtl="1"/>
          <a:endParaRPr lang="he-IL" sz="2200">
            <a:latin typeface="+mj-lt"/>
          </a:endParaRPr>
        </a:p>
      </dgm:t>
    </dgm:pt>
    <dgm:pt modelId="{64AD6EF9-28DB-4269-92B6-53B3773B91D6}" type="sibTrans" cxnId="{DDCC98C5-200C-4298-8FBE-89502F9C0735}">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746303E5-3CC6-4419-BCA6-648099BB99F0}">
      <dgm:prSet custT="1"/>
      <dgm:spPr/>
      <dgm:t>
        <a:bodyPr/>
        <a:lstStyle/>
        <a:p>
          <a:pPr rtl="1"/>
          <a:r>
            <a:rPr lang="he-IL" sz="2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dgm:t>
    </dgm:pt>
    <dgm:pt modelId="{E6D598C7-69C6-46B1-AE8A-1AAE10A3C1D8}" type="parTrans" cxnId="{2D49C429-85AA-4845-A5D6-7BCECCB13A6D}">
      <dgm:prSet/>
      <dgm:spPr/>
      <dgm:t>
        <a:bodyPr/>
        <a:lstStyle/>
        <a:p>
          <a:pPr rtl="1"/>
          <a:endParaRPr lang="he-IL" sz="2200"/>
        </a:p>
      </dgm:t>
    </dgm:pt>
    <dgm:pt modelId="{B3ED3E26-9445-4235-BBDD-43DE323EED8F}" type="sibTrans" cxnId="{2D49C429-85AA-4845-A5D6-7BCECCB13A6D}">
      <dgm:prSet/>
      <dgm:spPr/>
      <dgm:t>
        <a:bodyPr/>
        <a:lstStyle/>
        <a:p>
          <a:pPr rtl="1"/>
          <a:endParaRPr lang="he-IL" sz="2200"/>
        </a:p>
      </dgm:t>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581">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2D49C429-85AA-4845-A5D6-7BCECCB13A6D}" srcId="{713682FF-2D96-45E1-900E-7492ACEE51FD}" destId="{746303E5-3CC6-4419-BCA6-648099BB99F0}" srcOrd="1" destOrd="0" parTransId="{E6D598C7-69C6-46B1-AE8A-1AAE10A3C1D8}" sibTransId="{B3ED3E26-9445-4235-BBDD-43DE323EED8F}"/>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3B95EBB3-A52E-4277-907F-3039363E3AEE}" type="presOf" srcId="{2264B226-87A1-4D19-9CCC-F07C6C5D0DC8}" destId="{9CC4282A-1E7E-4C00-B681-2732A620B121}" srcOrd="0" destOrd="2" presId="urn:microsoft.com/office/officeart/2005/8/layout/vList5"/>
    <dgm:cxn modelId="{DDCC98C5-200C-4298-8FBE-89502F9C0735}" srcId="{713682FF-2D96-45E1-900E-7492ACEE51FD}" destId="{2264B226-87A1-4D19-9CCC-F07C6C5D0DC8}" srcOrd="2" destOrd="0" parTransId="{5B96DCED-9933-46B3-85F4-60310B22F971}" sibTransId="{64AD6EF9-28DB-4269-92B6-53B3773B91D6}"/>
    <dgm:cxn modelId="{E4A17ACE-90C4-4603-B78D-44F7185CD35A}" srcId="{527102E3-CB90-45D4-8E96-51F2AC840C7C}" destId="{713682FF-2D96-45E1-900E-7492ACEE51FD}" srcOrd="3" destOrd="0" parTransId="{767D2EB5-1E0C-43F9-9266-F53F2A312CEA}" sibTransId="{F9E4E5FF-EC71-47CE-B5C8-60B2E3B5768C}"/>
    <dgm:cxn modelId="{BF1F27D0-8AE4-4667-A0DA-C91F18519672}" type="presOf" srcId="{746303E5-3CC6-4419-BCA6-648099BB99F0}" destId="{9CC4282A-1E7E-4C00-B681-2732A620B121}" srcOrd="0" destOrd="1" presId="urn:microsoft.com/office/officeart/2005/8/layout/vList5"/>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649333-FCD0-4E4E-8761-DA7D2D8240FC}" type="doc">
      <dgm:prSet loTypeId="urn:microsoft.com/office/officeart/2005/8/layout/hList6" loCatId="list" qsTypeId="urn:microsoft.com/office/officeart/2005/8/quickstyle/simple5" qsCatId="simple" csTypeId="urn:microsoft.com/office/officeart/2005/8/colors/colorful2" csCatId="colorful" phldr="1"/>
      <dgm:spPr/>
      <dgm:t>
        <a:bodyPr/>
        <a:lstStyle/>
        <a:p>
          <a:pPr rtl="1"/>
          <a:endParaRPr lang="he-IL"/>
        </a:p>
      </dgm:t>
    </dgm:pt>
    <dgm:pt modelId="{903D98FD-F6E6-43E6-9B83-0D605D6780DF}">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שנשארו</a:t>
          </a:r>
        </a:p>
      </dgm:t>
    </dgm:pt>
    <dgm:pt modelId="{2109C65B-493F-403B-866E-AA2BA0077647}" type="parTrans" cxnId="{BBB8D39F-DFFC-45CB-851C-50F03D9ACFFC}">
      <dgm:prSet/>
      <dgm:spPr/>
      <dgm:t>
        <a:bodyPr/>
        <a:lstStyle/>
        <a:p>
          <a:pPr rtl="1"/>
          <a:endParaRPr lang="he-IL" sz="2200">
            <a:latin typeface="+mj-lt"/>
          </a:endParaRPr>
        </a:p>
      </dgm:t>
    </dgm:pt>
    <dgm:pt modelId="{0202917D-ECF3-4CDF-BD78-09C4A649A4D9}" type="sibTrans" cxnId="{BBB8D39F-DFFC-45CB-851C-50F03D9ACFFC}">
      <dgm:prSet/>
      <dgm:spPr/>
      <dgm:t>
        <a:bodyPr/>
        <a:lstStyle/>
        <a:p>
          <a:pPr rtl="1"/>
          <a:endParaRPr lang="he-IL" sz="2200">
            <a:latin typeface="+mj-lt"/>
          </a:endParaRPr>
        </a:p>
      </dgm:t>
    </dgm:pt>
    <dgm:pt modelId="{88522736-2EE4-42A7-ACF4-013655E4E30E}">
      <dgm:prSet phldrT="[Text]" custT="1"/>
      <dgm:spPr/>
      <dgm:t>
        <a:bodyPr/>
        <a:lstStyle/>
        <a:p>
          <a:pPr rtl="1"/>
          <a:r>
            <a:rPr lang="he-IL" sz="2200" dirty="0">
              <a:latin typeface="Calibri Light" panose="020F0302020204030204" pitchFamily="34" charset="0"/>
              <a:cs typeface="Calibri Light" panose="020F0302020204030204" pitchFamily="34" charset="0"/>
            </a:rPr>
            <a:t>משתנים ללא מידע חסר</a:t>
          </a:r>
        </a:p>
      </dgm:t>
    </dgm:pt>
    <dgm:pt modelId="{2C5A08F4-7A55-4E0C-A78E-A502C362104F}" type="parTrans" cxnId="{0E426924-7818-4156-BAEC-E47DA1116B05}">
      <dgm:prSet/>
      <dgm:spPr/>
      <dgm:t>
        <a:bodyPr/>
        <a:lstStyle/>
        <a:p>
          <a:pPr rtl="1"/>
          <a:endParaRPr lang="he-IL" sz="2200">
            <a:latin typeface="+mj-lt"/>
          </a:endParaRPr>
        </a:p>
      </dgm:t>
    </dgm:pt>
    <dgm:pt modelId="{E7F8B747-0921-4765-AC08-A7EACB1A3AFE}" type="sibTrans" cxnId="{0E426924-7818-4156-BAEC-E47DA1116B05}">
      <dgm:prSet/>
      <dgm:spPr/>
      <dgm:t>
        <a:bodyPr/>
        <a:lstStyle/>
        <a:p>
          <a:pPr rtl="1"/>
          <a:endParaRPr lang="he-IL" sz="2200">
            <a:latin typeface="+mj-lt"/>
          </a:endParaRPr>
        </a:p>
      </dgm:t>
    </dgm:pt>
    <dgm:pt modelId="{C6492754-39E4-4B7F-887C-8CC733576EFA}">
      <dgm:prSet phldrT="[Text]" custT="1"/>
      <dgm:spPr/>
      <dgm:t>
        <a:bodyPr/>
        <a:lstStyle/>
        <a:p>
          <a:pPr rtl="1">
            <a:buNone/>
          </a:pPr>
          <a:r>
            <a:rPr lang="he-IL" sz="2200" dirty="0">
              <a:latin typeface="Calibri Light" panose="020F0302020204030204" pitchFamily="34" charset="0"/>
              <a:cs typeface="Calibri Light" panose="020F0302020204030204" pitchFamily="34" charset="0"/>
            </a:rPr>
            <a:t>משתנים שירדו</a:t>
          </a:r>
        </a:p>
      </dgm:t>
    </dgm:pt>
    <dgm:pt modelId="{53134EE6-0237-48AE-A596-F7F16E3CC3D9}" type="parTrans" cxnId="{08AE62A9-E1AF-4974-9F52-9D28E2552C00}">
      <dgm:prSet/>
      <dgm:spPr/>
      <dgm:t>
        <a:bodyPr/>
        <a:lstStyle/>
        <a:p>
          <a:pPr rtl="1"/>
          <a:endParaRPr lang="he-IL" sz="2200">
            <a:latin typeface="+mj-lt"/>
          </a:endParaRPr>
        </a:p>
      </dgm:t>
    </dgm:pt>
    <dgm:pt modelId="{C5246FC7-11ED-4E2B-925B-CA6BC433A0E3}" type="sibTrans" cxnId="{08AE62A9-E1AF-4974-9F52-9D28E2552C00}">
      <dgm:prSet/>
      <dgm:spPr/>
      <dgm:t>
        <a:bodyPr/>
        <a:lstStyle/>
        <a:p>
          <a:pPr rtl="1"/>
          <a:endParaRPr lang="he-IL" sz="2200">
            <a:latin typeface="+mj-lt"/>
          </a:endParaRPr>
        </a:p>
      </dgm:t>
    </dgm:pt>
    <dgm:pt modelId="{8D35F31A-B2FD-4C40-BA98-10D80450BD6E}">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שבהם מימד הזמן אינו משנה- למשל, מין האם.</a:t>
          </a:r>
        </a:p>
      </dgm:t>
    </dgm:pt>
    <dgm:pt modelId="{6A2C9A94-7DCF-4C89-B200-ADA46026D496}" type="parTrans" cxnId="{442435D1-505E-4616-8C26-C3E478B29956}">
      <dgm:prSet/>
      <dgm:spPr/>
      <dgm:t>
        <a:bodyPr/>
        <a:lstStyle/>
        <a:p>
          <a:pPr rtl="1"/>
          <a:endParaRPr lang="he-IL" sz="2200"/>
        </a:p>
      </dgm:t>
    </dgm:pt>
    <dgm:pt modelId="{478802FD-D152-492C-9E45-F3B545308010}" type="sibTrans" cxnId="{442435D1-505E-4616-8C26-C3E478B29956}">
      <dgm:prSet/>
      <dgm:spPr/>
      <dgm:t>
        <a:bodyPr/>
        <a:lstStyle/>
        <a:p>
          <a:pPr rtl="1"/>
          <a:endParaRPr lang="he-IL" sz="2200"/>
        </a:p>
      </dgm:t>
    </dgm:pt>
    <dgm:pt modelId="{6B2F9030-F9C4-4EC7-A3E6-A89B8C000761}">
      <dgm:prSet phldrT="[Text]" custT="1"/>
      <dgm:spPr/>
      <dgm:t>
        <a:bodyPr/>
        <a:lstStyle/>
        <a:p>
          <a:pPr rtl="1">
            <a:buFont typeface="Arial" panose="020B0604020202020204" pitchFamily="34" charset="0"/>
            <a:buNone/>
          </a:pPr>
          <a:r>
            <a:rPr lang="he-IL" sz="2200" dirty="0">
              <a:latin typeface="Calibri Light" panose="020F0302020204030204" pitchFamily="34" charset="0"/>
              <a:cs typeface="Calibri Light" panose="020F0302020204030204" pitchFamily="34" charset="0"/>
            </a:rPr>
            <a:t>&gt; ביצה ותרנגולת- כשלא יכולנו לדעת מה קדם למה</a:t>
          </a:r>
        </a:p>
      </dgm:t>
    </dgm:pt>
    <dgm:pt modelId="{50A14F0B-BE7C-4D13-8B07-56B3E47DE1BE}" type="parTrans" cxnId="{284B4236-47F0-42DB-9B96-9D916365CC4F}">
      <dgm:prSet/>
      <dgm:spPr/>
      <dgm:t>
        <a:bodyPr/>
        <a:lstStyle/>
        <a:p>
          <a:pPr rtl="1"/>
          <a:endParaRPr lang="he-IL"/>
        </a:p>
      </dgm:t>
    </dgm:pt>
    <dgm:pt modelId="{26CE98A4-2DB4-4216-A501-0C9F19188547}" type="sibTrans" cxnId="{284B4236-47F0-42DB-9B96-9D916365CC4F}">
      <dgm:prSet/>
      <dgm:spPr/>
      <dgm:t>
        <a:bodyPr/>
        <a:lstStyle/>
        <a:p>
          <a:pPr rtl="1"/>
          <a:endParaRPr lang="he-IL"/>
        </a:p>
      </dgm:t>
    </dgm:pt>
    <dgm:pt modelId="{E65CBBD2-7B25-4B9A-97C2-693109DBF861}">
      <dgm:prSet phldrT="[Text]" custT="1"/>
      <dgm:spPr/>
      <dgm:t>
        <a:bodyPr/>
        <a:lstStyle/>
        <a:p>
          <a:pPr rtl="1">
            <a:buFont typeface="Arial" panose="020B0604020202020204" pitchFamily="34" charset="0"/>
            <a:buNone/>
          </a:pPr>
          <a:r>
            <a:rPr lang="he-IL" sz="2200" dirty="0">
              <a:latin typeface="Calibri Light" panose="020F0302020204030204" pitchFamily="34" charset="0"/>
              <a:cs typeface="Calibri Light" panose="020F0302020204030204" pitchFamily="34" charset="0"/>
            </a:rPr>
            <a:t>&gt; תזמון- משתנים שהתיעוד עבורם מופיע רק בשנה השניה לא יכולים לשמש כמשתנים בשנה הראשונה.</a:t>
          </a:r>
        </a:p>
      </dgm:t>
    </dgm:pt>
    <dgm:pt modelId="{09EFA72E-F0B6-44C3-B2D9-0C323BA0DB21}" type="parTrans" cxnId="{AD5AB4A7-40B7-43DD-9123-131004069E29}">
      <dgm:prSet/>
      <dgm:spPr/>
      <dgm:t>
        <a:bodyPr/>
        <a:lstStyle/>
        <a:p>
          <a:pPr rtl="1"/>
          <a:endParaRPr lang="he-IL"/>
        </a:p>
      </dgm:t>
    </dgm:pt>
    <dgm:pt modelId="{405166AC-86EF-4F0E-AB50-9C3F1CDF809A}" type="sibTrans" cxnId="{AD5AB4A7-40B7-43DD-9123-131004069E29}">
      <dgm:prSet/>
      <dgm:spPr/>
      <dgm:t>
        <a:bodyPr/>
        <a:lstStyle/>
        <a:p>
          <a:pPr rtl="1"/>
          <a:endParaRPr lang="he-IL"/>
        </a:p>
      </dgm:t>
    </dgm:pt>
    <dgm:pt modelId="{82A2D11C-3FEE-4F55-B28C-6C1A37152983}">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dgm:t>
    </dgm:pt>
    <dgm:pt modelId="{A9DEB0F5-381D-40A2-8E4B-C2A4E56A8485}" type="sibTrans" cxnId="{F5A2C14B-3DBE-445E-A396-1D72E98DF789}">
      <dgm:prSet/>
      <dgm:spPr/>
      <dgm:t>
        <a:bodyPr/>
        <a:lstStyle/>
        <a:p>
          <a:pPr rtl="1"/>
          <a:endParaRPr lang="he-IL" sz="2200">
            <a:latin typeface="+mj-lt"/>
          </a:endParaRPr>
        </a:p>
      </dgm:t>
    </dgm:pt>
    <dgm:pt modelId="{1EC161DD-1AF7-4840-B562-AC3E5B2A9FA8}" type="parTrans" cxnId="{F5A2C14B-3DBE-445E-A396-1D72E98DF789}">
      <dgm:prSet/>
      <dgm:spPr/>
      <dgm:t>
        <a:bodyPr/>
        <a:lstStyle/>
        <a:p>
          <a:pPr rtl="1"/>
          <a:endParaRPr lang="he-IL" sz="2200">
            <a:latin typeface="+mj-lt"/>
          </a:endParaRPr>
        </a:p>
      </dgm:t>
    </dgm:pt>
    <dgm:pt modelId="{A776D7AC-F9C6-4B50-A87D-7F74409E0D37}" type="pres">
      <dgm:prSet presAssocID="{60649333-FCD0-4E4E-8761-DA7D2D8240FC}" presName="Name0" presStyleCnt="0">
        <dgm:presLayoutVars>
          <dgm:dir/>
          <dgm:resizeHandles val="exact"/>
        </dgm:presLayoutVars>
      </dgm:prSet>
      <dgm:spPr/>
    </dgm:pt>
    <dgm:pt modelId="{173D7E54-B1C2-4B52-A098-5C8A500A833F}" type="pres">
      <dgm:prSet presAssocID="{903D98FD-F6E6-43E6-9B83-0D605D6780DF}" presName="node" presStyleLbl="node1" presStyleIdx="0" presStyleCnt="2" custScaleX="49182">
        <dgm:presLayoutVars>
          <dgm:bulletEnabled val="1"/>
        </dgm:presLayoutVars>
      </dgm:prSet>
      <dgm:spPr/>
    </dgm:pt>
    <dgm:pt modelId="{8525D883-9FC0-4BC4-A9E7-D59413FDCD6B}" type="pres">
      <dgm:prSet presAssocID="{0202917D-ECF3-4CDF-BD78-09C4A649A4D9}" presName="sibTrans" presStyleCnt="0"/>
      <dgm:spPr/>
    </dgm:pt>
    <dgm:pt modelId="{777B75D7-1BD4-4C89-8306-9EB19CA75726}" type="pres">
      <dgm:prSet presAssocID="{C6492754-39E4-4B7F-887C-8CC733576EFA}" presName="node" presStyleLbl="node1" presStyleIdx="1" presStyleCnt="2" custScaleX="54965" custLinFactNeighborY="30">
        <dgm:presLayoutVars>
          <dgm:bulletEnabled val="1"/>
        </dgm:presLayoutVars>
      </dgm:prSet>
      <dgm:spPr/>
    </dgm:pt>
  </dgm:ptLst>
  <dgm:cxnLst>
    <dgm:cxn modelId="{AC7A2B00-CB91-4E86-9133-329E736FFA47}" type="presOf" srcId="{903D98FD-F6E6-43E6-9B83-0D605D6780DF}" destId="{173D7E54-B1C2-4B52-A098-5C8A500A833F}" srcOrd="0" destOrd="0" presId="urn:microsoft.com/office/officeart/2005/8/layout/hList6"/>
    <dgm:cxn modelId="{0E426924-7818-4156-BAEC-E47DA1116B05}" srcId="{903D98FD-F6E6-43E6-9B83-0D605D6780DF}" destId="{88522736-2EE4-42A7-ACF4-013655E4E30E}" srcOrd="0" destOrd="0" parTransId="{2C5A08F4-7A55-4E0C-A78E-A502C362104F}" sibTransId="{E7F8B747-0921-4765-AC08-A7EACB1A3AFE}"/>
    <dgm:cxn modelId="{53686A29-2694-41F8-BF3E-DD635628FE4E}" type="presOf" srcId="{88522736-2EE4-42A7-ACF4-013655E4E30E}" destId="{173D7E54-B1C2-4B52-A098-5C8A500A833F}" srcOrd="0" destOrd="1" presId="urn:microsoft.com/office/officeart/2005/8/layout/hList6"/>
    <dgm:cxn modelId="{284B4236-47F0-42DB-9B96-9D916365CC4F}" srcId="{C6492754-39E4-4B7F-887C-8CC733576EFA}" destId="{6B2F9030-F9C4-4EC7-A3E6-A89B8C000761}" srcOrd="1" destOrd="0" parTransId="{50A14F0B-BE7C-4D13-8B07-56B3E47DE1BE}" sibTransId="{26CE98A4-2DB4-4216-A501-0C9F19188547}"/>
    <dgm:cxn modelId="{3E648241-B1A9-406C-B94E-4F5CA51FB608}" type="presOf" srcId="{60649333-FCD0-4E4E-8761-DA7D2D8240FC}" destId="{A776D7AC-F9C6-4B50-A87D-7F74409E0D37}" srcOrd="0" destOrd="0" presId="urn:microsoft.com/office/officeart/2005/8/layout/hList6"/>
    <dgm:cxn modelId="{F5A2C14B-3DBE-445E-A396-1D72E98DF789}" srcId="{C6492754-39E4-4B7F-887C-8CC733576EFA}" destId="{82A2D11C-3FEE-4F55-B28C-6C1A37152983}" srcOrd="0" destOrd="0" parTransId="{1EC161DD-1AF7-4840-B562-AC3E5B2A9FA8}" sibTransId="{A9DEB0F5-381D-40A2-8E4B-C2A4E56A8485}"/>
    <dgm:cxn modelId="{22570C7A-81D3-4022-B913-64627FFEF02A}" type="presOf" srcId="{8D35F31A-B2FD-4C40-BA98-10D80450BD6E}" destId="{173D7E54-B1C2-4B52-A098-5C8A500A833F}" srcOrd="0" destOrd="2" presId="urn:microsoft.com/office/officeart/2005/8/layout/hList6"/>
    <dgm:cxn modelId="{BBB8D39F-DFFC-45CB-851C-50F03D9ACFFC}" srcId="{60649333-FCD0-4E4E-8761-DA7D2D8240FC}" destId="{903D98FD-F6E6-43E6-9B83-0D605D6780DF}" srcOrd="0" destOrd="0" parTransId="{2109C65B-493F-403B-866E-AA2BA0077647}" sibTransId="{0202917D-ECF3-4CDF-BD78-09C4A649A4D9}"/>
    <dgm:cxn modelId="{AD5AB4A7-40B7-43DD-9123-131004069E29}" srcId="{C6492754-39E4-4B7F-887C-8CC733576EFA}" destId="{E65CBBD2-7B25-4B9A-97C2-693109DBF861}" srcOrd="2" destOrd="0" parTransId="{09EFA72E-F0B6-44C3-B2D9-0C323BA0DB21}" sibTransId="{405166AC-86EF-4F0E-AB50-9C3F1CDF809A}"/>
    <dgm:cxn modelId="{08AE62A9-E1AF-4974-9F52-9D28E2552C00}" srcId="{60649333-FCD0-4E4E-8761-DA7D2D8240FC}" destId="{C6492754-39E4-4B7F-887C-8CC733576EFA}" srcOrd="1" destOrd="0" parTransId="{53134EE6-0237-48AE-A596-F7F16E3CC3D9}" sibTransId="{C5246FC7-11ED-4E2B-925B-CA6BC433A0E3}"/>
    <dgm:cxn modelId="{F4904EC7-8705-450B-B338-398820D35800}" type="presOf" srcId="{E65CBBD2-7B25-4B9A-97C2-693109DBF861}" destId="{777B75D7-1BD4-4C89-8306-9EB19CA75726}" srcOrd="0" destOrd="3" presId="urn:microsoft.com/office/officeart/2005/8/layout/hList6"/>
    <dgm:cxn modelId="{312BB3CD-68F1-4C32-A9B8-718DCC3EC779}" type="presOf" srcId="{6B2F9030-F9C4-4EC7-A3E6-A89B8C000761}" destId="{777B75D7-1BD4-4C89-8306-9EB19CA75726}" srcOrd="0" destOrd="2" presId="urn:microsoft.com/office/officeart/2005/8/layout/hList6"/>
    <dgm:cxn modelId="{7F890FD0-75D1-419E-A718-DB91894113E1}" type="presOf" srcId="{C6492754-39E4-4B7F-887C-8CC733576EFA}" destId="{777B75D7-1BD4-4C89-8306-9EB19CA75726}" srcOrd="0" destOrd="0" presId="urn:microsoft.com/office/officeart/2005/8/layout/hList6"/>
    <dgm:cxn modelId="{442435D1-505E-4616-8C26-C3E478B29956}" srcId="{903D98FD-F6E6-43E6-9B83-0D605D6780DF}" destId="{8D35F31A-B2FD-4C40-BA98-10D80450BD6E}" srcOrd="1" destOrd="0" parTransId="{6A2C9A94-7DCF-4C89-B200-ADA46026D496}" sibTransId="{478802FD-D152-492C-9E45-F3B545308010}"/>
    <dgm:cxn modelId="{B2E238FA-C76D-4C4B-B579-03E9B363A7D8}" type="presOf" srcId="{82A2D11C-3FEE-4F55-B28C-6C1A37152983}" destId="{777B75D7-1BD4-4C89-8306-9EB19CA75726}" srcOrd="0" destOrd="1" presId="urn:microsoft.com/office/officeart/2005/8/layout/hList6"/>
    <dgm:cxn modelId="{8B11A72B-B32E-4BD6-ABF6-37D77E527DC0}" type="presParOf" srcId="{A776D7AC-F9C6-4B50-A87D-7F74409E0D37}" destId="{173D7E54-B1C2-4B52-A098-5C8A500A833F}" srcOrd="0" destOrd="0" presId="urn:microsoft.com/office/officeart/2005/8/layout/hList6"/>
    <dgm:cxn modelId="{5EDEB8B1-C390-4525-A6AC-1CCF146D58A6}" type="presParOf" srcId="{A776D7AC-F9C6-4B50-A87D-7F74409E0D37}" destId="{8525D883-9FC0-4BC4-A9E7-D59413FDCD6B}" srcOrd="1" destOrd="0" presId="urn:microsoft.com/office/officeart/2005/8/layout/hList6"/>
    <dgm:cxn modelId="{A7E81189-F9ED-4F1F-B038-CE1C906609F4}" type="presParOf" srcId="{A776D7AC-F9C6-4B50-A87D-7F74409E0D37}" destId="{777B75D7-1BD4-4C89-8306-9EB19CA75726}"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highlight>
                <a:srgbClr val="FFFF00"/>
              </a:highlight>
              <a:latin typeface="+mj-lt"/>
              <a:cs typeface="Calibri Light" panose="020F0302020204030204" pitchFamily="34" charset="0"/>
            </a:rPr>
            <a:t>מחקר המשך אודת השפעת מיקום הילד במשפחה</a:t>
          </a:r>
          <a:endParaRPr lang="he-IL" sz="2200" dirty="0">
            <a:highlight>
              <a:srgbClr val="FFFF00"/>
            </a:highlight>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(1,872 מתוך 2,252)</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46827"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88716"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 לפי ההמלצה הרפואית</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מתשתנים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243 תצפיות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a:p>
          <a:pPr marL="228600" lvl="1" indent="-228600" algn="r" defTabSz="977900" rtl="1">
            <a:lnSpc>
              <a:spcPct val="90000"/>
            </a:lnSpc>
            <a:spcBef>
              <a:spcPct val="0"/>
            </a:spcBef>
            <a:spcAft>
              <a:spcPct val="15000"/>
            </a:spcAft>
            <a:buChar char="•"/>
          </a:pPr>
          <a:endParaRPr lang="he-IL" sz="2200" kern="1200" dirty="0">
            <a:latin typeface="Calibri Light" panose="020F0302020204030204" pitchFamily="34" charset="0"/>
            <a:cs typeface="Calibri Light" panose="020F0302020204030204" pitchFamily="34" charset="0"/>
          </a:endParaRP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D7E54-B1C2-4B52-A098-5C8A500A833F}">
      <dsp:nvSpPr>
        <dsp:cNvPr id="0" name=""/>
        <dsp:cNvSpPr/>
      </dsp:nvSpPr>
      <dsp:spPr>
        <a:xfrm rot="16200000">
          <a:off x="855226" y="-854108"/>
          <a:ext cx="3414166" cy="5122382"/>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0" tIns="0" rIns="139700" bIns="0" numCol="1" spcCol="1270" anchor="t" anchorCtr="0">
          <a:noAutofit/>
        </a:bodyPr>
        <a:lstStyle/>
        <a:p>
          <a:pPr marL="0" lvl="0" indent="0" algn="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משתנים שנשארו</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משתנים ללא מידע חסר</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משתנים שבהם מימד הזמן אינו משנה- למשל, מין האם.</a:t>
          </a:r>
        </a:p>
      </dsp:txBody>
      <dsp:txXfrm rot="5400000">
        <a:off x="1118" y="682833"/>
        <a:ext cx="5122382" cy="2048500"/>
      </dsp:txXfrm>
    </dsp:sp>
    <dsp:sp modelId="{777B75D7-1BD4-4C89-8306-9EB19CA75726}">
      <dsp:nvSpPr>
        <dsp:cNvPr id="0" name=""/>
        <dsp:cNvSpPr/>
      </dsp:nvSpPr>
      <dsp:spPr>
        <a:xfrm rot="16200000">
          <a:off x="7059899" y="-1155262"/>
          <a:ext cx="3414166" cy="5724690"/>
        </a:xfrm>
        <a:prstGeom prst="flowChartManualOperati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0" tIns="0" rIns="139700" bIns="0" numCol="1" spcCol="1270" anchor="t" anchorCtr="0">
          <a:noAutofit/>
        </a:bodyPr>
        <a:lstStyle/>
        <a:p>
          <a:pPr marL="0" lvl="0" indent="0" algn="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משתנים שירדו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a:p>
          <a:pPr marL="228600" lvl="1" indent="-228600" algn="r" defTabSz="977900" rtl="1">
            <a:lnSpc>
              <a:spcPct val="90000"/>
            </a:lnSpc>
            <a:spcBef>
              <a:spcPct val="0"/>
            </a:spcBef>
            <a:spcAft>
              <a:spcPct val="1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&gt; ביצה ותרנגולת- כשלא יכולנו לדעת מה קדם למה</a:t>
          </a:r>
        </a:p>
        <a:p>
          <a:pPr marL="228600" lvl="1" indent="-228600" algn="r" defTabSz="977900" rtl="1">
            <a:lnSpc>
              <a:spcPct val="90000"/>
            </a:lnSpc>
            <a:spcBef>
              <a:spcPct val="0"/>
            </a:spcBef>
            <a:spcAft>
              <a:spcPct val="1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&gt; תזמון- משתנים שהתיעוד עבורם מופיע רק בשנה השניה לא יכולים לשמש כמשתנים בשנה הראשונה.</a:t>
          </a:r>
        </a:p>
      </dsp:txBody>
      <dsp:txXfrm rot="5400000">
        <a:off x="5904637" y="682833"/>
        <a:ext cx="5724690" cy="2048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highlight>
                <a:srgbClr val="FFFF00"/>
              </a:highlight>
              <a:latin typeface="+mj-lt"/>
              <a:cs typeface="Calibri Light" panose="020F0302020204030204" pitchFamily="34" charset="0"/>
            </a:rPr>
            <a:t>מחקר המשך אודת השפעת מיקום הילד במשפחה</a:t>
          </a:r>
          <a:endParaRPr lang="he-IL" sz="2200" kern="1200" dirty="0">
            <a:highlight>
              <a:srgbClr val="FFFF00"/>
            </a:highlight>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כ"א/סיון/תשפ"ג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שאלת המחקר</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מאפייני המשתנים וסוגייות בהן דנו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תיאור המודלים שנבחרו והתוצאות: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endParaRPr lang="he-IL" sz="1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בעיות או קשיים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המלצות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845711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27</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לשם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זאת בעצם הסוגייה שעמדה לנג עינינו והשתדלנו לדבוק בה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br>
              <a:rPr lang="he-IL" b="0" dirty="0">
                <a:effectLst/>
              </a:rPr>
            </a:br>
            <a:r>
              <a:rPr lang="he-IL" b="0" dirty="0">
                <a:effectLst/>
              </a:rPr>
              <a:t>הורדת תצפיות: לאחר בדיקה של ערכים חסרים נשארנו עם משתנה אחד מרכזי, השכלת האם, שהיו לו 15% ערכים חסרים.</a:t>
            </a:r>
          </a:p>
          <a:p>
            <a:pPr algn="r"/>
            <a:r>
              <a:rPr lang="he-IL" b="0" dirty="0">
                <a:effectLst/>
              </a:rPr>
              <a:t>היו 2 אופציות להוריד אותו או להשמיט את התצפיות, לאחר התייעצות בחרנו להשאיר את המשתנה ולהוריד את התצפיות.</a:t>
            </a:r>
          </a:p>
          <a:p>
            <a:pPr algn="r"/>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שעומד מאחורי הכלל המנחה הוא שבמחקר של סיבתיות אנחנו חייבים לדעת מה קרה לפני מה כדי שנוכל להצביע על משתנה שמשפיע על התוצאה ולא להפך.</a:t>
            </a:r>
          </a:p>
          <a:p>
            <a:pPr marL="171450" indent="-171450" algn="r" rtl="1">
              <a:buFontTx/>
              <a:buChar char="-"/>
            </a:pPr>
            <a:r>
              <a:rPr lang="he-IL" dirty="0"/>
              <a:t>בנוגע לדוגמה של האחים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להצבי על הקשר בין האם אח חולה מחזק את הסברה שגם התינוק יחלה במחלה.</a:t>
            </a:r>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emf"/><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slide" Target="slide2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14.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16.emf"/><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2.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jpe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2.jpe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3.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em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4" name="Picture 3">
            <a:extLst>
              <a:ext uri="{FF2B5EF4-FFF2-40B4-BE49-F238E27FC236}">
                <a16:creationId xmlns:a16="http://schemas.microsoft.com/office/drawing/2014/main" id="{2DF322A6-52B1-B5B4-5353-C7D449B175FA}"/>
              </a:ext>
            </a:extLst>
          </p:cNvPr>
          <p:cNvPicPr>
            <a:picLocks noChangeAspect="1"/>
          </p:cNvPicPr>
          <p:nvPr/>
        </p:nvPicPr>
        <p:blipFill>
          <a:blip r:embed="rId5"/>
          <a:stretch>
            <a:fillRect/>
          </a:stretch>
        </p:blipFill>
        <p:spPr>
          <a:xfrm>
            <a:off x="85262" y="180165"/>
            <a:ext cx="4823652" cy="4358627"/>
          </a:xfrm>
          <a:prstGeom prst="rect">
            <a:avLst/>
          </a:prstGeom>
        </p:spPr>
      </p:pic>
      <p:pic>
        <p:nvPicPr>
          <p:cNvPr id="10" name="Picture 9" descr="A picture containing text, screenshot, line, diagram&#10;&#10;Description automatically generated">
            <a:extLst>
              <a:ext uri="{FF2B5EF4-FFF2-40B4-BE49-F238E27FC236}">
                <a16:creationId xmlns:a16="http://schemas.microsoft.com/office/drawing/2014/main" id="{0CAFA32A-E6DD-279C-86A5-C826A98E2982}"/>
              </a:ext>
            </a:extLst>
          </p:cNvPr>
          <p:cNvPicPr>
            <a:picLocks noChangeAspect="1"/>
          </p:cNvPicPr>
          <p:nvPr/>
        </p:nvPicPr>
        <p:blipFill rotWithShape="1">
          <a:blip r:embed="rId6">
            <a:extLst>
              <a:ext uri="{28A0092B-C50C-407E-A947-70E740481C1C}">
                <a14:useLocalDpi xmlns:a14="http://schemas.microsoft.com/office/drawing/2010/main" val="0"/>
              </a:ext>
            </a:extLst>
          </a:blip>
          <a:srcRect r="16473"/>
          <a:stretch/>
        </p:blipFill>
        <p:spPr>
          <a:xfrm>
            <a:off x="5137321" y="1262184"/>
            <a:ext cx="7003514" cy="5030832"/>
          </a:xfrm>
          <a:prstGeom prst="rect">
            <a:avLst/>
          </a:prstGeom>
        </p:spPr>
      </p:pic>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7">
            <a:extLst>
              <a:ext uri="{28A0092B-C50C-407E-A947-70E740481C1C}">
                <a14:useLocalDpi xmlns:a14="http://schemas.microsoft.com/office/drawing/2010/main" val="0"/>
              </a:ext>
            </a:extLst>
          </a:blip>
          <a:srcRect l="83381" t="39102" b="39517"/>
          <a:stretch/>
        </p:blipFill>
        <p:spPr>
          <a:xfrm>
            <a:off x="2847077" y="5184377"/>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5824316" y="6362069"/>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spTree>
    <p:extLst>
      <p:ext uri="{BB962C8B-B14F-4D97-AF65-F5344CB8AC3E}">
        <p14:creationId xmlns:p14="http://schemas.microsoft.com/office/powerpoint/2010/main" val="650086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pic>
        <p:nvPicPr>
          <p:cNvPr id="10" name="Picture 9" descr="A picture containing text, screenshot, plot, line&#10;&#10;Description automatically generated">
            <a:extLst>
              <a:ext uri="{FF2B5EF4-FFF2-40B4-BE49-F238E27FC236}">
                <a16:creationId xmlns:a16="http://schemas.microsoft.com/office/drawing/2014/main" id="{83B0AF93-7EBA-C468-5B51-E1C3F061AA6C}"/>
              </a:ext>
            </a:extLst>
          </p:cNvPr>
          <p:cNvPicPr>
            <a:picLocks noChangeAspect="1"/>
          </p:cNvPicPr>
          <p:nvPr/>
        </p:nvPicPr>
        <p:blipFill rotWithShape="1">
          <a:blip r:embed="rId5">
            <a:extLst>
              <a:ext uri="{28A0092B-C50C-407E-A947-70E740481C1C}">
                <a14:useLocalDpi xmlns:a14="http://schemas.microsoft.com/office/drawing/2010/main" val="0"/>
              </a:ext>
            </a:extLst>
          </a:blip>
          <a:srcRect r="16068"/>
          <a:stretch/>
        </p:blipFill>
        <p:spPr>
          <a:xfrm>
            <a:off x="70104" y="2611525"/>
            <a:ext cx="5735610" cy="4100170"/>
          </a:xfrm>
          <a:prstGeom prst="rect">
            <a:avLst/>
          </a:prstGeom>
        </p:spPr>
      </p:pic>
      <p:pic>
        <p:nvPicPr>
          <p:cNvPr id="12" name="Picture 11" descr="A picture containing text, screenshot, diagram, line&#10;&#10;Description automatically generated">
            <a:extLst>
              <a:ext uri="{FF2B5EF4-FFF2-40B4-BE49-F238E27FC236}">
                <a16:creationId xmlns:a16="http://schemas.microsoft.com/office/drawing/2014/main" id="{FB2E2413-FC81-1230-02B1-FA349E411E1A}"/>
              </a:ext>
            </a:extLst>
          </p:cNvPr>
          <p:cNvPicPr>
            <a:picLocks noChangeAspect="1"/>
          </p:cNvPicPr>
          <p:nvPr/>
        </p:nvPicPr>
        <p:blipFill rotWithShape="1">
          <a:blip r:embed="rId6">
            <a:extLst>
              <a:ext uri="{28A0092B-C50C-407E-A947-70E740481C1C}">
                <a14:useLocalDpi xmlns:a14="http://schemas.microsoft.com/office/drawing/2010/main" val="0"/>
              </a:ext>
            </a:extLst>
          </a:blip>
          <a:srcRect r="16068"/>
          <a:stretch/>
        </p:blipFill>
        <p:spPr>
          <a:xfrm>
            <a:off x="6074487" y="2611525"/>
            <a:ext cx="5735610" cy="4100170"/>
          </a:xfrm>
          <a:prstGeom prst="rect">
            <a:avLst/>
          </a:prstGeom>
        </p:spPr>
      </p:pic>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6">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04651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046513"/>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spTree>
    <p:extLst>
      <p:ext uri="{BB962C8B-B14F-4D97-AF65-F5344CB8AC3E}">
        <p14:creationId xmlns:p14="http://schemas.microsoft.com/office/powerpoint/2010/main" val="28921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השנה השנייה לחייהם –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0.52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של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10%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2" name="Picture 1" descr="A picture containing text, screenshot, diagram, line&#10;&#10;Description automatically generated">
            <a:extLst>
              <a:ext uri="{FF2B5EF4-FFF2-40B4-BE49-F238E27FC236}">
                <a16:creationId xmlns:a16="http://schemas.microsoft.com/office/drawing/2014/main" id="{6304356B-6EC0-A69E-4E3A-47D369C711CA}"/>
              </a:ext>
            </a:extLst>
          </p:cNvPr>
          <p:cNvPicPr>
            <a:picLocks noChangeAspect="1"/>
          </p:cNvPicPr>
          <p:nvPr/>
        </p:nvPicPr>
        <p:blipFill rotWithShape="1">
          <a:blip r:embed="rId4">
            <a:extLst>
              <a:ext uri="{28A0092B-C50C-407E-A947-70E740481C1C}">
                <a14:useLocalDpi xmlns:a14="http://schemas.microsoft.com/office/drawing/2010/main" val="0"/>
              </a:ext>
            </a:extLst>
          </a:blip>
          <a:srcRect r="16068"/>
          <a:stretch/>
        </p:blipFill>
        <p:spPr>
          <a:xfrm>
            <a:off x="148860" y="2272937"/>
            <a:ext cx="6303122" cy="4505863"/>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2007512" y="5224320"/>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090240" y="4305558"/>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8" name="Picture 7">
            <a:extLst>
              <a:ext uri="{FF2B5EF4-FFF2-40B4-BE49-F238E27FC236}">
                <a16:creationId xmlns:a16="http://schemas.microsoft.com/office/drawing/2014/main" id="{B663EBDA-0676-8D17-EA7E-FDF84E20012D}"/>
              </a:ext>
            </a:extLst>
          </p:cNvPr>
          <p:cNvPicPr>
            <a:picLocks noChangeAspect="1"/>
          </p:cNvPicPr>
          <p:nvPr/>
        </p:nvPicPr>
        <p:blipFill>
          <a:blip r:embed="rId5"/>
          <a:stretch>
            <a:fillRect/>
          </a:stretch>
        </p:blipFill>
        <p:spPr>
          <a:xfrm>
            <a:off x="103414" y="165687"/>
            <a:ext cx="4826122" cy="3674792"/>
          </a:xfrm>
          <a:prstGeom prst="rect">
            <a:avLst/>
          </a:prstGeom>
        </p:spPr>
      </p:pic>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3341251" y="5107684"/>
            <a:ext cx="2103449" cy="1623717"/>
          </a:xfrm>
          <a:prstGeom prst="rect">
            <a:avLst/>
          </a:prstGeom>
        </p:spPr>
      </p:pic>
      <p:pic>
        <p:nvPicPr>
          <p:cNvPr id="11" name="Picture 10" descr="A picture containing text, plot, line, diagram&#10;&#10;Description automatically generated">
            <a:extLst>
              <a:ext uri="{FF2B5EF4-FFF2-40B4-BE49-F238E27FC236}">
                <a16:creationId xmlns:a16="http://schemas.microsoft.com/office/drawing/2014/main" id="{E2A7C183-D9FA-13D1-8339-5DE7A5BF501F}"/>
              </a:ext>
            </a:extLst>
          </p:cNvPr>
          <p:cNvPicPr>
            <a:picLocks noChangeAspect="1"/>
          </p:cNvPicPr>
          <p:nvPr/>
        </p:nvPicPr>
        <p:blipFill rotWithShape="1">
          <a:blip r:embed="rId7">
            <a:extLst>
              <a:ext uri="{28A0092B-C50C-407E-A947-70E740481C1C}">
                <a14:useLocalDpi xmlns:a14="http://schemas.microsoft.com/office/drawing/2010/main" val="0"/>
              </a:ext>
            </a:extLst>
          </a:blip>
          <a:srcRect r="16747"/>
          <a:stretch/>
        </p:blipFill>
        <p:spPr>
          <a:xfrm>
            <a:off x="5825866" y="2303955"/>
            <a:ext cx="5984968" cy="4313308"/>
          </a:xfrm>
          <a:prstGeom prst="rect">
            <a:avLst/>
          </a:prstGeom>
        </p:spPr>
      </p:pic>
    </p:spTree>
    <p:extLst>
      <p:ext uri="{BB962C8B-B14F-4D97-AF65-F5344CB8AC3E}">
        <p14:creationId xmlns:p14="http://schemas.microsoft.com/office/powerpoint/2010/main" val="299997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2" name="Picture 1">
            <a:extLst>
              <a:ext uri="{FF2B5EF4-FFF2-40B4-BE49-F238E27FC236}">
                <a16:creationId xmlns:a16="http://schemas.microsoft.com/office/drawing/2014/main" id="{2F534820-D83F-32F7-60D3-3C56902E0AA8}"/>
              </a:ext>
            </a:extLst>
          </p:cNvPr>
          <p:cNvPicPr>
            <a:picLocks noChangeAspect="1"/>
          </p:cNvPicPr>
          <p:nvPr/>
        </p:nvPicPr>
        <p:blipFill>
          <a:blip r:embed="rId5"/>
          <a:stretch>
            <a:fillRect/>
          </a:stretch>
        </p:blipFill>
        <p:spPr>
          <a:xfrm>
            <a:off x="308048" y="278899"/>
            <a:ext cx="5822104" cy="4566842"/>
          </a:xfrm>
          <a:prstGeom prst="rect">
            <a:avLst/>
          </a:prstGeom>
        </p:spPr>
      </p:pic>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3341251" y="5107684"/>
            <a:ext cx="2103449" cy="1623717"/>
          </a:xfrm>
          <a:prstGeom prst="rect">
            <a:avLst/>
          </a:prstGeom>
        </p:spPr>
      </p:pic>
      <p:pic>
        <p:nvPicPr>
          <p:cNvPr id="6" name="Picture 5" descr="A picture containing text, line, plot, diagram&#10;&#10;Description automatically generated">
            <a:extLst>
              <a:ext uri="{FF2B5EF4-FFF2-40B4-BE49-F238E27FC236}">
                <a16:creationId xmlns:a16="http://schemas.microsoft.com/office/drawing/2014/main" id="{FE8EF0D1-F29B-FE52-4BC4-A937CFA8D87E}"/>
              </a:ext>
            </a:extLst>
          </p:cNvPr>
          <p:cNvPicPr>
            <a:picLocks noChangeAspect="1"/>
          </p:cNvPicPr>
          <p:nvPr/>
        </p:nvPicPr>
        <p:blipFill rotWithShape="1">
          <a:blip r:embed="rId7">
            <a:extLst>
              <a:ext uri="{28A0092B-C50C-407E-A947-70E740481C1C}">
                <a14:useLocalDpi xmlns:a14="http://schemas.microsoft.com/office/drawing/2010/main" val="0"/>
              </a:ext>
            </a:extLst>
          </a:blip>
          <a:srcRect r="16561"/>
          <a:stretch/>
        </p:blipFill>
        <p:spPr>
          <a:xfrm>
            <a:off x="6161911" y="2544692"/>
            <a:ext cx="5998330" cy="4313308"/>
          </a:xfrm>
          <a:prstGeom prst="rect">
            <a:avLst/>
          </a:prstGeom>
        </p:spPr>
      </p:pic>
    </p:spTree>
    <p:extLst>
      <p:ext uri="{BB962C8B-B14F-4D97-AF65-F5344CB8AC3E}">
        <p14:creationId xmlns:p14="http://schemas.microsoft.com/office/powerpoint/2010/main" val="401177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04651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046513"/>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6" name="Picture 5" descr="A picture containing text, plot, diagram, line&#10;&#10;Description automatically generated">
            <a:extLst>
              <a:ext uri="{FF2B5EF4-FFF2-40B4-BE49-F238E27FC236}">
                <a16:creationId xmlns:a16="http://schemas.microsoft.com/office/drawing/2014/main" id="{6A622701-C10A-6D63-A9FE-8E97090E1E39}"/>
              </a:ext>
            </a:extLst>
          </p:cNvPr>
          <p:cNvPicPr>
            <a:picLocks noChangeAspect="1"/>
          </p:cNvPicPr>
          <p:nvPr/>
        </p:nvPicPr>
        <p:blipFill rotWithShape="1">
          <a:blip r:embed="rId6">
            <a:extLst>
              <a:ext uri="{28A0092B-C50C-407E-A947-70E740481C1C}">
                <a14:useLocalDpi xmlns:a14="http://schemas.microsoft.com/office/drawing/2010/main" val="0"/>
              </a:ext>
            </a:extLst>
          </a:blip>
          <a:srcRect r="16700"/>
          <a:stretch/>
        </p:blipFill>
        <p:spPr>
          <a:xfrm>
            <a:off x="114953" y="2528187"/>
            <a:ext cx="5902671" cy="4251652"/>
          </a:xfrm>
          <a:prstGeom prst="rect">
            <a:avLst/>
          </a:prstGeom>
        </p:spPr>
      </p:pic>
      <p:pic>
        <p:nvPicPr>
          <p:cNvPr id="7" name="Picture 6" descr="A picture containing text, plot, line, diagram&#10;&#10;Description automatically generated">
            <a:extLst>
              <a:ext uri="{FF2B5EF4-FFF2-40B4-BE49-F238E27FC236}">
                <a16:creationId xmlns:a16="http://schemas.microsoft.com/office/drawing/2014/main" id="{36DB25C5-95A4-B1E2-4F5B-38F9F34721A2}"/>
              </a:ext>
            </a:extLst>
          </p:cNvPr>
          <p:cNvPicPr>
            <a:picLocks noChangeAspect="1"/>
          </p:cNvPicPr>
          <p:nvPr/>
        </p:nvPicPr>
        <p:blipFill rotWithShape="1">
          <a:blip r:embed="rId7">
            <a:extLst>
              <a:ext uri="{28A0092B-C50C-407E-A947-70E740481C1C}">
                <a14:useLocalDpi xmlns:a14="http://schemas.microsoft.com/office/drawing/2010/main" val="0"/>
              </a:ext>
            </a:extLst>
          </a:blip>
          <a:srcRect r="16700"/>
          <a:stretch/>
        </p:blipFill>
        <p:spPr>
          <a:xfrm>
            <a:off x="6174377" y="2518228"/>
            <a:ext cx="5902670" cy="4251652"/>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&amp;</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pic>
        <p:nvPicPr>
          <p:cNvPr id="10" name="Picture 9" descr="A picture containing text, plot, diagram, line&#10;&#10;Description automatically generated">
            <a:extLst>
              <a:ext uri="{FF2B5EF4-FFF2-40B4-BE49-F238E27FC236}">
                <a16:creationId xmlns:a16="http://schemas.microsoft.com/office/drawing/2014/main" id="{A56BD129-D5F5-C92C-1C35-7B09658B4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224" y="818096"/>
            <a:ext cx="9947552" cy="5968531"/>
          </a:xfrm>
          <a:prstGeom prst="rect">
            <a:avLst/>
          </a:prstGeom>
        </p:spPr>
      </p:pic>
    </p:spTree>
    <p:extLst>
      <p:ext uri="{BB962C8B-B14F-4D97-AF65-F5344CB8AC3E}">
        <p14:creationId xmlns:p14="http://schemas.microsoft.com/office/powerpoint/2010/main" val="160787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שניה</a:t>
            </a:r>
          </a:p>
        </p:txBody>
      </p:sp>
      <p:pic>
        <p:nvPicPr>
          <p:cNvPr id="6" name="Picture 5" descr="A picture containing text, line, plot, diagram&#10;&#10;Description automatically generated">
            <a:extLst>
              <a:ext uri="{FF2B5EF4-FFF2-40B4-BE49-F238E27FC236}">
                <a16:creationId xmlns:a16="http://schemas.microsoft.com/office/drawing/2014/main" id="{B007F324-4429-55EE-FEA6-097F49098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037" y="962101"/>
            <a:ext cx="9640797" cy="5784478"/>
          </a:xfrm>
          <a:prstGeom prst="rect">
            <a:avLst/>
          </a:prstGeom>
        </p:spPr>
      </p:pic>
    </p:spTree>
    <p:extLst>
      <p:ext uri="{BB962C8B-B14F-4D97-AF65-F5344CB8AC3E}">
        <p14:creationId xmlns:p14="http://schemas.microsoft.com/office/powerpoint/2010/main" val="413555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3" name="Picture 2" descr="A picture containing text, plot, diagram, line&#10;&#10;Description automatically generated">
            <a:extLst>
              <a:ext uri="{FF2B5EF4-FFF2-40B4-BE49-F238E27FC236}">
                <a16:creationId xmlns:a16="http://schemas.microsoft.com/office/drawing/2014/main" id="{5FAA5FBB-81F5-CD89-B353-5A7C0F4D69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857" y="731672"/>
            <a:ext cx="9860280" cy="5916168"/>
          </a:xfrm>
          <a:prstGeom prst="rect">
            <a:avLst/>
          </a:prstGeom>
        </p:spPr>
      </p:pic>
    </p:spTree>
    <p:extLst>
      <p:ext uri="{BB962C8B-B14F-4D97-AF65-F5344CB8AC3E}">
        <p14:creationId xmlns:p14="http://schemas.microsoft.com/office/powerpoint/2010/main" val="1553754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3" name="Picture 2" descr="A picture containing text, plot, line, diagram&#10;&#10;Description automatically generated">
            <a:extLst>
              <a:ext uri="{FF2B5EF4-FFF2-40B4-BE49-F238E27FC236}">
                <a16:creationId xmlns:a16="http://schemas.microsoft.com/office/drawing/2014/main" id="{863FAA91-345B-0B20-48B6-D6742E98EF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857" y="881672"/>
            <a:ext cx="9860280" cy="5916168"/>
          </a:xfrm>
          <a:prstGeom prst="rect">
            <a:avLst/>
          </a:prstGeom>
        </p:spPr>
      </p:pic>
    </p:spTree>
    <p:extLst>
      <p:ext uri="{BB962C8B-B14F-4D97-AF65-F5344CB8AC3E}">
        <p14:creationId xmlns:p14="http://schemas.microsoft.com/office/powerpoint/2010/main" val="1381085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297339" y="818096"/>
            <a:ext cx="11448590" cy="476605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a:t>
            </a: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בדיקה האם ניתן להסיק מסקנה אודות תזמון התערבות: להעריך האם ישנן תקופות קריטיות במהלך הינקות שבהן היגיינת יתר משפיעה יותר על עיצוב הסיכון לפתח מחלות אטופיות.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spTree>
    <p:extLst>
      <p:ext uri="{BB962C8B-B14F-4D97-AF65-F5344CB8AC3E}">
        <p14:creationId xmlns:p14="http://schemas.microsoft.com/office/powerpoint/2010/main" val="260197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818087"/>
            <a:ext cx="11448590" cy="335028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697524461"/>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532577"/>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2421205823"/>
              </p:ext>
            </p:extLst>
          </p:nvPr>
        </p:nvGraphicFramePr>
        <p:xfrm>
          <a:off x="361950" y="730300"/>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pic>
        <p:nvPicPr>
          <p:cNvPr id="12" name="Picture 11" descr="A picture containing text, screenshot, plot, line&#10;&#10;Description automatically generated">
            <a:extLst>
              <a:ext uri="{FF2B5EF4-FFF2-40B4-BE49-F238E27FC236}">
                <a16:creationId xmlns:a16="http://schemas.microsoft.com/office/drawing/2014/main" id="{35137DEC-57C9-D662-F8E8-DC012F7728FD}"/>
              </a:ext>
            </a:extLst>
          </p:cNvPr>
          <p:cNvPicPr>
            <a:picLocks noChangeAspect="1"/>
          </p:cNvPicPr>
          <p:nvPr/>
        </p:nvPicPr>
        <p:blipFill rotWithShape="1">
          <a:blip r:embed="rId5">
            <a:extLst>
              <a:ext uri="{28A0092B-C50C-407E-A947-70E740481C1C}">
                <a14:useLocalDpi xmlns:a14="http://schemas.microsoft.com/office/drawing/2010/main" val="0"/>
              </a:ext>
            </a:extLst>
          </a:blip>
          <a:srcRect t="10550"/>
          <a:stretch/>
        </p:blipFill>
        <p:spPr>
          <a:xfrm>
            <a:off x="268005" y="4078179"/>
            <a:ext cx="10024933" cy="2690182"/>
          </a:xfrm>
          <a:prstGeom prst="rect">
            <a:avLst/>
          </a:prstGeom>
        </p:spPr>
      </p:pic>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3383106"/>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נכון ל10/5 יש 2,252 תצפיות בקובץ הנתונים המקורי מהם 1,630 תצפיות רלבנטיות לניתוח נתונים</a:t>
            </a:r>
          </a:p>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1149845072"/>
              </p:ext>
            </p:extLst>
          </p:nvPr>
        </p:nvGraphicFramePr>
        <p:xfrm>
          <a:off x="521329" y="1767637"/>
          <a:ext cx="3867791" cy="182880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642</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621</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bl>
          </a:graphicData>
        </a:graphic>
      </p:graphicFrame>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2" name="Diagram 1">
            <a:extLst>
              <a:ext uri="{FF2B5EF4-FFF2-40B4-BE49-F238E27FC236}">
                <a16:creationId xmlns:a16="http://schemas.microsoft.com/office/drawing/2014/main" id="{E0F7CA06-C516-83E6-3B39-9CAFE8DCCD26}"/>
              </a:ext>
            </a:extLst>
          </p:cNvPr>
          <p:cNvGraphicFramePr/>
          <p:nvPr>
            <p:extLst>
              <p:ext uri="{D42A27DB-BD31-4B8C-83A1-F6EECF244321}">
                <p14:modId xmlns:p14="http://schemas.microsoft.com/office/powerpoint/2010/main" val="3432535214"/>
              </p:ext>
            </p:extLst>
          </p:nvPr>
        </p:nvGraphicFramePr>
        <p:xfrm>
          <a:off x="342668" y="389666"/>
          <a:ext cx="11630447" cy="3414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A35B70A0-6DEB-87C8-D913-38607FEF2A2F}"/>
              </a:ext>
            </a:extLst>
          </p:cNvPr>
          <p:cNvGrpSpPr/>
          <p:nvPr/>
        </p:nvGrpSpPr>
        <p:grpSpPr>
          <a:xfrm>
            <a:off x="342668" y="3884500"/>
            <a:ext cx="11188317" cy="2971562"/>
            <a:chOff x="361269" y="4051485"/>
            <a:chExt cx="11188317" cy="2971562"/>
          </a:xfrm>
        </p:grpSpPr>
        <p:grpSp>
          <p:nvGrpSpPr>
            <p:cNvPr id="8" name="Group 7">
              <a:extLst>
                <a:ext uri="{FF2B5EF4-FFF2-40B4-BE49-F238E27FC236}">
                  <a16:creationId xmlns:a16="http://schemas.microsoft.com/office/drawing/2014/main" id="{90899A55-5C36-D294-3C47-2F4A1F48319A}"/>
                </a:ext>
              </a:extLst>
            </p:cNvPr>
            <p:cNvGrpSpPr/>
            <p:nvPr/>
          </p:nvGrpSpPr>
          <p:grpSpPr>
            <a:xfrm>
              <a:off x="6096000" y="4058399"/>
              <a:ext cx="5453586" cy="2964648"/>
              <a:chOff x="6439038" y="4168544"/>
              <a:chExt cx="5453586" cy="2820268"/>
            </a:xfrm>
          </p:grpSpPr>
          <p:sp>
            <p:nvSpPr>
              <p:cNvPr id="4" name="TextBox 3">
                <a:extLst>
                  <a:ext uri="{FF2B5EF4-FFF2-40B4-BE49-F238E27FC236}">
                    <a16:creationId xmlns:a16="http://schemas.microsoft.com/office/drawing/2014/main" id="{27A0AA46-EB63-6049-3D0A-655C3ACDD324}"/>
                  </a:ext>
                </a:extLst>
              </p:cNvPr>
              <p:cNvSpPr txBox="1"/>
              <p:nvPr/>
            </p:nvSpPr>
            <p:spPr>
              <a:xfrm>
                <a:off x="6439038" y="4646510"/>
                <a:ext cx="5453586" cy="2342302"/>
              </a:xfrm>
              <a:prstGeom prst="rect">
                <a:avLst/>
              </a:prstGeom>
              <a:noFill/>
            </p:spPr>
            <p:txBody>
              <a:bodyPr wrap="square" numCol="2" rtlCol="1">
                <a:spAutoFit/>
              </a:bodyPr>
              <a:lstStyle/>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קבוצה סוציו אקונומית</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סוג היריון</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מחלות אוטופיות אצל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מחלות אוטופיות אצל האב</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שנת הלידה של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השכלת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מספר הילדים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קבוצת הלידה של התינוק</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מין</a:t>
                </a:r>
              </a:p>
              <a:p>
                <a:pPr algn="r" rtl="1"/>
                <a:endParaRPr lang="he-IL" sz="22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11B8C31B-ACA4-A129-C175-0D7758CF95C4}"/>
                  </a:ext>
                </a:extLst>
              </p:cNvPr>
              <p:cNvSpPr txBox="1"/>
              <p:nvPr/>
            </p:nvSpPr>
            <p:spPr>
              <a:xfrm>
                <a:off x="6439038" y="4168544"/>
                <a:ext cx="5453586" cy="409903"/>
              </a:xfrm>
              <a:prstGeom prst="rect">
                <a:avLst/>
              </a:prstGeom>
              <a:noFill/>
            </p:spPr>
            <p:txBody>
              <a:bodyPr wrap="square" numCol="2" rtlCol="1">
                <a:spAutoFit/>
              </a:bodyPr>
              <a:lstStyle/>
              <a:p>
                <a:pPr algn="r" rtl="1"/>
                <a:r>
                  <a:rPr lang="he-IL" sz="2200" b="1" dirty="0">
                    <a:latin typeface="Calibri Light" panose="020F0302020204030204" pitchFamily="34" charset="0"/>
                    <a:cs typeface="Calibri Light" panose="020F0302020204030204" pitchFamily="34" charset="0"/>
                  </a:rPr>
                  <a:t>שנה ראשונה:</a:t>
                </a:r>
              </a:p>
            </p:txBody>
          </p:sp>
        </p:grpSp>
        <p:grpSp>
          <p:nvGrpSpPr>
            <p:cNvPr id="10" name="Group 9">
              <a:extLst>
                <a:ext uri="{FF2B5EF4-FFF2-40B4-BE49-F238E27FC236}">
                  <a16:creationId xmlns:a16="http://schemas.microsoft.com/office/drawing/2014/main" id="{EC638138-E170-1EBE-DEAE-DD6DB6F7CDD9}"/>
                </a:ext>
              </a:extLst>
            </p:cNvPr>
            <p:cNvGrpSpPr/>
            <p:nvPr/>
          </p:nvGrpSpPr>
          <p:grpSpPr>
            <a:xfrm>
              <a:off x="361269" y="4051485"/>
              <a:ext cx="5455708" cy="2351497"/>
              <a:chOff x="704307" y="4161632"/>
              <a:chExt cx="5455708" cy="1936090"/>
            </a:xfrm>
          </p:grpSpPr>
          <p:sp>
            <p:nvSpPr>
              <p:cNvPr id="6" name="TextBox 5">
                <a:extLst>
                  <a:ext uri="{FF2B5EF4-FFF2-40B4-BE49-F238E27FC236}">
                    <a16:creationId xmlns:a16="http://schemas.microsoft.com/office/drawing/2014/main" id="{183EBCFC-8137-E41D-EDAE-ADBB2716A21C}"/>
                  </a:ext>
                </a:extLst>
              </p:cNvPr>
              <p:cNvSpPr txBox="1"/>
              <p:nvPr/>
            </p:nvSpPr>
            <p:spPr>
              <a:xfrm>
                <a:off x="704307" y="4627968"/>
                <a:ext cx="5453586" cy="1469754"/>
              </a:xfrm>
              <a:prstGeom prst="rect">
                <a:avLst/>
              </a:prstGeom>
              <a:noFill/>
            </p:spPr>
            <p:txBody>
              <a:bodyPr wrap="square" numCol="1" rtlCol="1">
                <a:spAutoFit/>
              </a:bodyPr>
              <a:lstStyle/>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כמו בשנה הראשונה + 2 משתנים נוספים:</a:t>
                </a:r>
              </a:p>
              <a:p>
                <a:pPr marL="285750" indent="-285750" algn="r" rtl="1">
                  <a:buFont typeface="Arial" panose="020B0604020202020204" pitchFamily="34" charset="0"/>
                  <a:buChar char="•"/>
                </a:pPr>
                <a:r>
                  <a:rPr lang="he-IL" sz="2200" dirty="0">
                    <a:solidFill>
                      <a:schemeClr val="accent2"/>
                    </a:solidFill>
                    <a:latin typeface="Calibri Light" panose="020F0302020204030204" pitchFamily="34" charset="0"/>
                    <a:cs typeface="Calibri Light" panose="020F0302020204030204" pitchFamily="34" charset="0"/>
                  </a:rPr>
                  <a:t>חיסון בשנה הראשונה</a:t>
                </a:r>
              </a:p>
              <a:p>
                <a:pPr marL="285750" indent="-285750" algn="r" rtl="1">
                  <a:buFont typeface="Arial" panose="020B0604020202020204" pitchFamily="34" charset="0"/>
                  <a:buChar char="•"/>
                </a:pPr>
                <a:r>
                  <a:rPr lang="he-IL" sz="2200" dirty="0">
                    <a:solidFill>
                      <a:schemeClr val="accent2"/>
                    </a:solidFill>
                    <a:latin typeface="Calibri Light" panose="020F0302020204030204" pitchFamily="34" charset="0"/>
                    <a:cs typeface="Calibri Light" panose="020F0302020204030204" pitchFamily="34" charset="0"/>
                  </a:rPr>
                  <a:t>סוג ההנקה בשנה הראשונה</a:t>
                </a:r>
              </a:p>
              <a:p>
                <a:pPr algn="r" rtl="1"/>
                <a:endParaRPr lang="he-IL" sz="2200" dirty="0">
                  <a:latin typeface="Calibri Light" panose="020F0302020204030204" pitchFamily="34" charset="0"/>
                  <a:cs typeface="Calibri Light" panose="020F0302020204030204" pitchFamily="34" charset="0"/>
                </a:endParaRPr>
              </a:p>
              <a:p>
                <a:pPr marL="285750" indent="-285750" algn="r" rtl="1">
                  <a:buFont typeface="Arial" panose="020B0604020202020204" pitchFamily="34" charset="0"/>
                  <a:buChar char="•"/>
                </a:pPr>
                <a:endParaRPr lang="he-IL" sz="2200" dirty="0">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B109D49-1525-F3AE-1AB4-802A42054507}"/>
                  </a:ext>
                </a:extLst>
              </p:cNvPr>
              <p:cNvSpPr txBox="1"/>
              <p:nvPr/>
            </p:nvSpPr>
            <p:spPr>
              <a:xfrm>
                <a:off x="706429" y="4161632"/>
                <a:ext cx="5453586" cy="354768"/>
              </a:xfrm>
              <a:prstGeom prst="rect">
                <a:avLst/>
              </a:prstGeom>
              <a:noFill/>
            </p:spPr>
            <p:txBody>
              <a:bodyPr wrap="square" numCol="2" rtlCol="1">
                <a:spAutoFit/>
              </a:bodyPr>
              <a:lstStyle/>
              <a:p>
                <a:pPr algn="r" rtl="1"/>
                <a:r>
                  <a:rPr lang="he-IL" sz="2200" b="1" dirty="0">
                    <a:latin typeface="Calibri Light" panose="020F0302020204030204" pitchFamily="34" charset="0"/>
                    <a:cs typeface="Calibri Light" panose="020F0302020204030204" pitchFamily="34" charset="0"/>
                  </a:rPr>
                  <a:t>שנה שניה:</a:t>
                </a:r>
              </a:p>
            </p:txBody>
          </p:sp>
        </p:grpSp>
      </p:gr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6" name="Picture 5">
            <a:extLst>
              <a:ext uri="{FF2B5EF4-FFF2-40B4-BE49-F238E27FC236}">
                <a16:creationId xmlns:a16="http://schemas.microsoft.com/office/drawing/2014/main" id="{579B390B-B59B-9382-CB17-B5CBEB44CFC5}"/>
              </a:ext>
            </a:extLst>
          </p:cNvPr>
          <p:cNvPicPr>
            <a:picLocks noChangeAspect="1"/>
          </p:cNvPicPr>
          <p:nvPr/>
        </p:nvPicPr>
        <p:blipFill>
          <a:blip r:embed="rId5"/>
          <a:stretch>
            <a:fillRect/>
          </a:stretch>
        </p:blipFill>
        <p:spPr>
          <a:xfrm>
            <a:off x="159046" y="102049"/>
            <a:ext cx="5285654" cy="4024697"/>
          </a:xfrm>
          <a:prstGeom prst="rect">
            <a:avLst/>
          </a:prstGeom>
        </p:spPr>
      </p:pic>
      <p:pic>
        <p:nvPicPr>
          <p:cNvPr id="7" name="Picture 6" descr="A picture containing text, screenshot, diagram, line&#10;&#10;Description automatically generated">
            <a:extLst>
              <a:ext uri="{FF2B5EF4-FFF2-40B4-BE49-F238E27FC236}">
                <a16:creationId xmlns:a16="http://schemas.microsoft.com/office/drawing/2014/main" id="{4739E243-7F87-58C2-3A39-EB7E76772EE1}"/>
              </a:ext>
            </a:extLst>
          </p:cNvPr>
          <p:cNvPicPr>
            <a:picLocks noChangeAspect="1"/>
          </p:cNvPicPr>
          <p:nvPr/>
        </p:nvPicPr>
        <p:blipFill rotWithShape="1">
          <a:blip r:embed="rId6">
            <a:extLst>
              <a:ext uri="{28A0092B-C50C-407E-A947-70E740481C1C}">
                <a14:useLocalDpi xmlns:a14="http://schemas.microsoft.com/office/drawing/2010/main" val="0"/>
              </a:ext>
            </a:extLst>
          </a:blip>
          <a:srcRect r="16793"/>
          <a:stretch/>
        </p:blipFill>
        <p:spPr>
          <a:xfrm>
            <a:off x="5603746" y="1411493"/>
            <a:ext cx="6480321" cy="4672944"/>
          </a:xfrm>
          <a:prstGeom prst="rect">
            <a:avLst/>
          </a:prstGeom>
        </p:spPr>
      </p:pic>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3341251" y="5107684"/>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5824316" y="6362069"/>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spTree>
    <p:extLst>
      <p:ext uri="{BB962C8B-B14F-4D97-AF65-F5344CB8AC3E}">
        <p14:creationId xmlns:p14="http://schemas.microsoft.com/office/powerpoint/2010/main" val="442118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71658</TotalTime>
  <Words>1499</Words>
  <Application>Microsoft Office PowerPoint</Application>
  <PresentationFormat>Widescreen</PresentationFormat>
  <Paragraphs>232</Paragraphs>
  <Slides>27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Meiryo</vt:lpstr>
      <vt:lpstr>Arial</vt:lpstr>
      <vt:lpstr>Calibri</vt:lpstr>
      <vt:lpstr>Calibri Light</vt:lpstr>
      <vt:lpstr>Office Theme</vt:lpstr>
      <vt:lpstr>"הזדמנות הזהב"-  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Shahar Shalom</cp:lastModifiedBy>
  <cp:revision>99</cp:revision>
  <dcterms:created xsi:type="dcterms:W3CDTF">2023-01-08T16:55:44Z</dcterms:created>
  <dcterms:modified xsi:type="dcterms:W3CDTF">2023-06-10T09:56:16Z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